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f101180cc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df101180cc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f101180cc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df101180cc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f101180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f101180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f101180c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f101180c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8723f78e1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d8723f78e1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f101180cc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df101180cc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f101180cc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f101180cc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f101180cc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f101180cc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f101180cc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df101180cc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df101180cc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df101180cc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Goldstream App</a:t>
            </a:r>
            <a:endParaRPr/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Jason Riggs</a:t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9288" y="958775"/>
            <a:ext cx="4645425" cy="13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learned</a:t>
            </a:r>
            <a:endParaRPr/>
          </a:p>
        </p:txBody>
      </p:sp>
      <p:sp>
        <p:nvSpPr>
          <p:cNvPr id="186" name="Google Shape;186;p22"/>
          <p:cNvSpPr txBox="1"/>
          <p:nvPr>
            <p:ph idx="1" type="body"/>
          </p:nvPr>
        </p:nvSpPr>
        <p:spPr>
          <a:xfrm>
            <a:off x="819150" y="161037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Working and communicating with a client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A lot more about React  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How complex the node_modules and all of its dependencies can get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How far I have come since freshman year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92" name="Google Shape;192;p2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➔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Goldstream Engineering Inc.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➔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Met all three design criteria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➔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A useful note taking app for them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➔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Learned a lot about development and the process of creating software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Goldstream Engineering Inc.</a:t>
            </a:r>
            <a:endParaRPr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>
            <a:off x="819150" y="1990725"/>
            <a:ext cx="38844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Started in 1983 in Fairbanks, AK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Civil, Environmental, and Structural services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From building a bridge in Nenana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To making sure septic systems are up to code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6400" y="1800200"/>
            <a:ext cx="38844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Site visits</a:t>
            </a:r>
            <a:endParaRPr/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438800" y="1990725"/>
            <a:ext cx="42453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part of their process that the app will be used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Goes to the construction site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Verifies that the construction is going as designed and on schedule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➔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Records the information about the visit and conditions of the site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1200" y="1708874"/>
            <a:ext cx="4015600" cy="30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50" name="Google Shape;150;p16"/>
          <p:cNvSpPr txBox="1"/>
          <p:nvPr>
            <p:ph idx="1" type="body"/>
          </p:nvPr>
        </p:nvSpPr>
        <p:spPr>
          <a:xfrm>
            <a:off x="819150" y="15058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Needs to be able to work offline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Needs to contain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necessary</a:t>
            </a: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 information to record the site conditions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Needs to be converted into a file format that can be downloaded and saved for future reference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Worker </a:t>
            </a:r>
            <a:endParaRPr/>
          </a:p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819150" y="1653600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➔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A Background programmable proxy that allows the controlling of what happens on a request-by-request basis.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➔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Fetches all necessary information concerning navigation and local app functions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➔"/>
            </a:pPr>
            <a:r>
              <a:rPr lang="en" sz="1900">
                <a:latin typeface="Times New Roman"/>
                <a:ea typeface="Times New Roman"/>
                <a:cs typeface="Times New Roman"/>
                <a:sym typeface="Times New Roman"/>
              </a:rPr>
              <a:t>Caches it separate from the browser and network 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Storage</a:t>
            </a:r>
            <a:endParaRPr/>
          </a:p>
        </p:txBody>
      </p:sp>
      <p:sp>
        <p:nvSpPr>
          <p:cNvPr id="162" name="Google Shape;162;p18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 sz="2000"/>
              <a:t>When input is changed, the h</a:t>
            </a:r>
            <a:r>
              <a:rPr lang="en" sz="2000"/>
              <a:t>andleChange function sets the state of the inputs </a:t>
            </a:r>
            <a:endParaRPr sz="20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 sz="2000"/>
              <a:t>Everytime the react React Lifecycle is updated the app checks to see if there is a value set or not</a:t>
            </a:r>
            <a:endParaRPr sz="2000"/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➔"/>
            </a:pPr>
            <a:r>
              <a:rPr lang="en" sz="2000"/>
              <a:t>Input value is set to this.state.nameOfVariable 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Blob Object</a:t>
            </a:r>
            <a:endParaRPr/>
          </a:p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A blob is a file-like object containing raw immutable data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It is not in native javascript form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It gets created into a url and downloads as a .txt file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Areas for Improvement</a:t>
            </a:r>
            <a:endParaRPr/>
          </a:p>
        </p:txBody>
      </p:sp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Clean up css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Input error checking for better accuracy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List of created files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➔"/>
            </a:pPr>
            <a:r>
              <a:rPr lang="en" sz="2000">
                <a:latin typeface="Times New Roman"/>
                <a:ea typeface="Times New Roman"/>
                <a:cs typeface="Times New Roman"/>
                <a:sym typeface="Times New Roman"/>
              </a:rPr>
              <a:t>Auto input date, time, location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