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9" r:id="rId1"/>
  </p:sldMasterIdLst>
  <p:sldIdLst>
    <p:sldId id="256" r:id="rId2"/>
    <p:sldId id="257" r:id="rId3"/>
    <p:sldId id="260" r:id="rId4"/>
    <p:sldId id="261" r:id="rId5"/>
    <p:sldId id="266" r:id="rId6"/>
    <p:sldId id="262" r:id="rId7"/>
    <p:sldId id="267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609"/>
  </p:normalViewPr>
  <p:slideViewPr>
    <p:cSldViewPr snapToGrid="0" snapToObjects="1">
      <p:cViewPr varScale="1">
        <p:scale>
          <a:sx n="88" d="100"/>
          <a:sy n="88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D3B69-0E82-4548-AD00-8372045EB9D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4CAF45-F630-4C08-914A-E5AB48882BE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Mobile Web App</a:t>
          </a:r>
        </a:p>
      </dgm:t>
    </dgm:pt>
    <dgm:pt modelId="{230356DB-1E94-48F8-999C-077E1D722604}" type="parTrans" cxnId="{CA8185FD-4B30-4187-A7DC-450CBE1C6339}">
      <dgm:prSet/>
      <dgm:spPr/>
      <dgm:t>
        <a:bodyPr/>
        <a:lstStyle/>
        <a:p>
          <a:endParaRPr lang="en-US"/>
        </a:p>
      </dgm:t>
    </dgm:pt>
    <dgm:pt modelId="{9505F172-A1CB-4AEF-9032-C0C244E4752F}" type="sibTrans" cxnId="{CA8185FD-4B30-4187-A7DC-450CBE1C6339}">
      <dgm:prSet/>
      <dgm:spPr/>
      <dgm:t>
        <a:bodyPr/>
        <a:lstStyle/>
        <a:p>
          <a:endParaRPr lang="en-US"/>
        </a:p>
      </dgm:t>
    </dgm:pt>
    <dgm:pt modelId="{D96153B6-8564-47E0-9ACE-0F4A1E1F7F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Allow patient to see available tasks and rewards with associated point values.</a:t>
          </a:r>
        </a:p>
      </dgm:t>
    </dgm:pt>
    <dgm:pt modelId="{B2F7040C-71B2-4B7D-A441-CB946605C499}" type="parTrans" cxnId="{6D0DEA08-4B02-4ADC-97E6-9352EF240FBB}">
      <dgm:prSet/>
      <dgm:spPr/>
      <dgm:t>
        <a:bodyPr/>
        <a:lstStyle/>
        <a:p>
          <a:endParaRPr lang="en-US"/>
        </a:p>
      </dgm:t>
    </dgm:pt>
    <dgm:pt modelId="{26DAA32E-6686-4153-BDB4-28E721F5B629}" type="sibTrans" cxnId="{6D0DEA08-4B02-4ADC-97E6-9352EF240FBB}">
      <dgm:prSet/>
      <dgm:spPr/>
      <dgm:t>
        <a:bodyPr/>
        <a:lstStyle/>
        <a:p>
          <a:endParaRPr lang="en-US"/>
        </a:p>
      </dgm:t>
    </dgm:pt>
    <dgm:pt modelId="{5BBAC314-666A-4550-B458-A46705BD9F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Patient can scan therapist’s QR code to verify task completion.</a:t>
          </a:r>
        </a:p>
      </dgm:t>
    </dgm:pt>
    <dgm:pt modelId="{CA83D4FB-06EE-4F61-A3C0-28A458E1E562}" type="parTrans" cxnId="{7816C744-7982-4771-869F-9B4C0BE2E72D}">
      <dgm:prSet/>
      <dgm:spPr/>
      <dgm:t>
        <a:bodyPr/>
        <a:lstStyle/>
        <a:p>
          <a:endParaRPr lang="en-US"/>
        </a:p>
      </dgm:t>
    </dgm:pt>
    <dgm:pt modelId="{C67F2D3D-27C7-4C89-B3F3-DAA31BDCD201}" type="sibTrans" cxnId="{7816C744-7982-4771-869F-9B4C0BE2E72D}">
      <dgm:prSet/>
      <dgm:spPr/>
      <dgm:t>
        <a:bodyPr/>
        <a:lstStyle/>
        <a:p>
          <a:endParaRPr lang="en-US"/>
        </a:p>
      </dgm:t>
    </dgm:pt>
    <dgm:pt modelId="{D08EB81F-1A49-4057-B883-6A7E3A3D352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Admin Web Portal</a:t>
          </a:r>
        </a:p>
      </dgm:t>
    </dgm:pt>
    <dgm:pt modelId="{40FC0424-FFC7-43AF-BAD2-95D526218B8E}" type="parTrans" cxnId="{6E1DB6F0-B0E1-4B16-AAD8-B20570E366A4}">
      <dgm:prSet/>
      <dgm:spPr/>
      <dgm:t>
        <a:bodyPr/>
        <a:lstStyle/>
        <a:p>
          <a:endParaRPr lang="en-US"/>
        </a:p>
      </dgm:t>
    </dgm:pt>
    <dgm:pt modelId="{740F34CB-DBC9-4A2B-A323-630FC74CA5ED}" type="sibTrans" cxnId="{6E1DB6F0-B0E1-4B16-AAD8-B20570E366A4}">
      <dgm:prSet/>
      <dgm:spPr/>
      <dgm:t>
        <a:bodyPr/>
        <a:lstStyle/>
        <a:p>
          <a:endParaRPr lang="en-US"/>
        </a:p>
      </dgm:t>
    </dgm:pt>
    <dgm:pt modelId="{8F57F4C3-8348-4366-8CD5-A667C5D90A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Admin users can edit the list of rewards and tasks</a:t>
          </a:r>
        </a:p>
      </dgm:t>
    </dgm:pt>
    <dgm:pt modelId="{6037CAFC-00D6-4A4D-86C1-409E43D9BF5E}" type="parTrans" cxnId="{2E9D6E94-0BBD-4F09-9BCA-591CFF2055EA}">
      <dgm:prSet/>
      <dgm:spPr/>
      <dgm:t>
        <a:bodyPr/>
        <a:lstStyle/>
        <a:p>
          <a:endParaRPr lang="en-US"/>
        </a:p>
      </dgm:t>
    </dgm:pt>
    <dgm:pt modelId="{6BE793DF-DC58-4420-960C-6E00426E7163}" type="sibTrans" cxnId="{2E9D6E94-0BBD-4F09-9BCA-591CFF2055EA}">
      <dgm:prSet/>
      <dgm:spPr/>
      <dgm:t>
        <a:bodyPr/>
        <a:lstStyle/>
        <a:p>
          <a:endParaRPr lang="en-US"/>
        </a:p>
      </dgm:t>
    </dgm:pt>
    <dgm:pt modelId="{33BCBB97-7CAC-4D7C-8EF8-79F708973E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Admins can see the database of patients and run stat reports based on different filters and queries.</a:t>
          </a:r>
        </a:p>
      </dgm:t>
    </dgm:pt>
    <dgm:pt modelId="{63A4EC01-8CB2-4CAE-8DC6-BB60F2F19793}" type="parTrans" cxnId="{A021F2B5-5F75-49B0-AAD6-C64D38C19890}">
      <dgm:prSet/>
      <dgm:spPr/>
      <dgm:t>
        <a:bodyPr/>
        <a:lstStyle/>
        <a:p>
          <a:endParaRPr lang="en-US"/>
        </a:p>
      </dgm:t>
    </dgm:pt>
    <dgm:pt modelId="{56A05ABE-EC6C-48C8-8735-6418022B9E29}" type="sibTrans" cxnId="{A021F2B5-5F75-49B0-AAD6-C64D38C19890}">
      <dgm:prSet/>
      <dgm:spPr/>
      <dgm:t>
        <a:bodyPr/>
        <a:lstStyle/>
        <a:p>
          <a:endParaRPr lang="en-US"/>
        </a:p>
      </dgm:t>
    </dgm:pt>
    <dgm:pt modelId="{9E69BC24-8828-4A2C-9222-DA03DCBA568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Professionality</a:t>
          </a:r>
        </a:p>
      </dgm:t>
    </dgm:pt>
    <dgm:pt modelId="{2B6DBFAD-3FA8-41FD-A0BB-FE0D9724E874}" type="parTrans" cxnId="{E52F4D95-CEA0-469A-BE0B-64E732247889}">
      <dgm:prSet/>
      <dgm:spPr/>
      <dgm:t>
        <a:bodyPr/>
        <a:lstStyle/>
        <a:p>
          <a:endParaRPr lang="en-US"/>
        </a:p>
      </dgm:t>
    </dgm:pt>
    <dgm:pt modelId="{9EE588B3-8393-451B-882A-F00F84CEE4EF}" type="sibTrans" cxnId="{E52F4D95-CEA0-469A-BE0B-64E732247889}">
      <dgm:prSet/>
      <dgm:spPr/>
      <dgm:t>
        <a:bodyPr/>
        <a:lstStyle/>
        <a:p>
          <a:endParaRPr lang="en-US"/>
        </a:p>
      </dgm:t>
    </dgm:pt>
    <dgm:pt modelId="{7940A137-F79B-4DC3-BD4C-6253BA53D4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Should have a clean, </a:t>
          </a:r>
          <a:r>
            <a:rPr lang="en-US" b="1"/>
            <a:t>familiar</a:t>
          </a:r>
          <a:r>
            <a:rPr lang="en-US"/>
            <a:t> UI and be devoid of bugs to uphold OPT’s fine reputation for quality of care.</a:t>
          </a:r>
        </a:p>
      </dgm:t>
    </dgm:pt>
    <dgm:pt modelId="{97C4FB6E-DB40-4782-BDB3-5BE77B72D486}" type="parTrans" cxnId="{685B2B0F-A321-4426-8430-62BEAA30075B}">
      <dgm:prSet/>
      <dgm:spPr/>
      <dgm:t>
        <a:bodyPr/>
        <a:lstStyle/>
        <a:p>
          <a:endParaRPr lang="en-US"/>
        </a:p>
      </dgm:t>
    </dgm:pt>
    <dgm:pt modelId="{18B36361-E007-4DC0-B95C-C855777609B9}" type="sibTrans" cxnId="{685B2B0F-A321-4426-8430-62BEAA30075B}">
      <dgm:prSet/>
      <dgm:spPr/>
      <dgm:t>
        <a:bodyPr/>
        <a:lstStyle/>
        <a:p>
          <a:endParaRPr lang="en-US"/>
        </a:p>
      </dgm:t>
    </dgm:pt>
    <dgm:pt modelId="{6C81E0E6-059A-486D-910A-AEC38422A247}" type="pres">
      <dgm:prSet presAssocID="{DF3D3B69-0E82-4548-AD00-8372045EB9DD}" presName="root" presStyleCnt="0">
        <dgm:presLayoutVars>
          <dgm:dir/>
          <dgm:resizeHandles val="exact"/>
        </dgm:presLayoutVars>
      </dgm:prSet>
      <dgm:spPr/>
    </dgm:pt>
    <dgm:pt modelId="{C6B4896E-9941-4069-AFFB-3B7B60894974}" type="pres">
      <dgm:prSet presAssocID="{C54CAF45-F630-4C08-914A-E5AB48882BEA}" presName="compNode" presStyleCnt="0"/>
      <dgm:spPr/>
    </dgm:pt>
    <dgm:pt modelId="{35685D1E-D4AB-4ACE-BFA2-C42B285D0E35}" type="pres">
      <dgm:prSet presAssocID="{C54CAF45-F630-4C08-914A-E5AB48882B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7899103-06D5-4AB5-800C-9A6AF2AD88D0}" type="pres">
      <dgm:prSet presAssocID="{C54CAF45-F630-4C08-914A-E5AB48882BEA}" presName="iconSpace" presStyleCnt="0"/>
      <dgm:spPr/>
    </dgm:pt>
    <dgm:pt modelId="{88A4721D-3847-4F4A-A314-8779AC8D190C}" type="pres">
      <dgm:prSet presAssocID="{C54CAF45-F630-4C08-914A-E5AB48882BEA}" presName="parTx" presStyleLbl="revTx" presStyleIdx="0" presStyleCnt="6">
        <dgm:presLayoutVars>
          <dgm:chMax val="0"/>
          <dgm:chPref val="0"/>
        </dgm:presLayoutVars>
      </dgm:prSet>
      <dgm:spPr/>
    </dgm:pt>
    <dgm:pt modelId="{E1B70570-D380-4AE2-BD27-4CCF53EFCCC6}" type="pres">
      <dgm:prSet presAssocID="{C54CAF45-F630-4C08-914A-E5AB48882BEA}" presName="txSpace" presStyleCnt="0"/>
      <dgm:spPr/>
    </dgm:pt>
    <dgm:pt modelId="{E18F24E0-807C-4C0C-857C-F6DD4B8B2578}" type="pres">
      <dgm:prSet presAssocID="{C54CAF45-F630-4C08-914A-E5AB48882BEA}" presName="desTx" presStyleLbl="revTx" presStyleIdx="1" presStyleCnt="6">
        <dgm:presLayoutVars/>
      </dgm:prSet>
      <dgm:spPr/>
    </dgm:pt>
    <dgm:pt modelId="{AD4F82C1-0E73-48A5-BF3C-5DCB7C5906CC}" type="pres">
      <dgm:prSet presAssocID="{9505F172-A1CB-4AEF-9032-C0C244E4752F}" presName="sibTrans" presStyleCnt="0"/>
      <dgm:spPr/>
    </dgm:pt>
    <dgm:pt modelId="{7B232C35-C329-4C9F-9CAF-A2026456CFCE}" type="pres">
      <dgm:prSet presAssocID="{D08EB81F-1A49-4057-B883-6A7E3A3D3525}" presName="compNode" presStyleCnt="0"/>
      <dgm:spPr/>
    </dgm:pt>
    <dgm:pt modelId="{D8BE7E6A-58A9-4D36-9233-0F9667FDCBBA}" type="pres">
      <dgm:prSet presAssocID="{D08EB81F-1A49-4057-B883-6A7E3A3D35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0EE6FB8F-D656-4D71-989E-A6BCB4588AC5}" type="pres">
      <dgm:prSet presAssocID="{D08EB81F-1A49-4057-B883-6A7E3A3D3525}" presName="iconSpace" presStyleCnt="0"/>
      <dgm:spPr/>
    </dgm:pt>
    <dgm:pt modelId="{4BA07DD2-BE6D-4FC9-9C11-67D26B976A6E}" type="pres">
      <dgm:prSet presAssocID="{D08EB81F-1A49-4057-B883-6A7E3A3D3525}" presName="parTx" presStyleLbl="revTx" presStyleIdx="2" presStyleCnt="6">
        <dgm:presLayoutVars>
          <dgm:chMax val="0"/>
          <dgm:chPref val="0"/>
        </dgm:presLayoutVars>
      </dgm:prSet>
      <dgm:spPr/>
    </dgm:pt>
    <dgm:pt modelId="{3C178191-BAEB-490E-9B45-C46A471F24AB}" type="pres">
      <dgm:prSet presAssocID="{D08EB81F-1A49-4057-B883-6A7E3A3D3525}" presName="txSpace" presStyleCnt="0"/>
      <dgm:spPr/>
    </dgm:pt>
    <dgm:pt modelId="{F424E840-2F78-48FA-B6CC-A687B78F198E}" type="pres">
      <dgm:prSet presAssocID="{D08EB81F-1A49-4057-B883-6A7E3A3D3525}" presName="desTx" presStyleLbl="revTx" presStyleIdx="3" presStyleCnt="6">
        <dgm:presLayoutVars/>
      </dgm:prSet>
      <dgm:spPr/>
    </dgm:pt>
    <dgm:pt modelId="{DB39CE5A-066F-4834-B66C-AFBE9A3F059A}" type="pres">
      <dgm:prSet presAssocID="{740F34CB-DBC9-4A2B-A323-630FC74CA5ED}" presName="sibTrans" presStyleCnt="0"/>
      <dgm:spPr/>
    </dgm:pt>
    <dgm:pt modelId="{9143D172-2C12-434E-903C-21CD68153CB1}" type="pres">
      <dgm:prSet presAssocID="{9E69BC24-8828-4A2C-9222-DA03DCBA568B}" presName="compNode" presStyleCnt="0"/>
      <dgm:spPr/>
    </dgm:pt>
    <dgm:pt modelId="{3A4A74A0-7957-410B-8781-93AEE75CBE48}" type="pres">
      <dgm:prSet presAssocID="{9E69BC24-8828-4A2C-9222-DA03DCBA568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g spray"/>
        </a:ext>
      </dgm:extLst>
    </dgm:pt>
    <dgm:pt modelId="{52AC479C-A04A-4AAB-9C6A-E1E6E4CE171F}" type="pres">
      <dgm:prSet presAssocID="{9E69BC24-8828-4A2C-9222-DA03DCBA568B}" presName="iconSpace" presStyleCnt="0"/>
      <dgm:spPr/>
    </dgm:pt>
    <dgm:pt modelId="{1F9305EE-B327-4E28-987B-720CB9A7CBFB}" type="pres">
      <dgm:prSet presAssocID="{9E69BC24-8828-4A2C-9222-DA03DCBA568B}" presName="parTx" presStyleLbl="revTx" presStyleIdx="4" presStyleCnt="6">
        <dgm:presLayoutVars>
          <dgm:chMax val="0"/>
          <dgm:chPref val="0"/>
        </dgm:presLayoutVars>
      </dgm:prSet>
      <dgm:spPr/>
    </dgm:pt>
    <dgm:pt modelId="{4FC575F2-278A-40DE-929D-AB7D71EADF28}" type="pres">
      <dgm:prSet presAssocID="{9E69BC24-8828-4A2C-9222-DA03DCBA568B}" presName="txSpace" presStyleCnt="0"/>
      <dgm:spPr/>
    </dgm:pt>
    <dgm:pt modelId="{39FE5BFE-C2EB-462F-8A17-D5AD0ECCE77F}" type="pres">
      <dgm:prSet presAssocID="{9E69BC24-8828-4A2C-9222-DA03DCBA568B}" presName="desTx" presStyleLbl="revTx" presStyleIdx="5" presStyleCnt="6">
        <dgm:presLayoutVars/>
      </dgm:prSet>
      <dgm:spPr/>
    </dgm:pt>
  </dgm:ptLst>
  <dgm:cxnLst>
    <dgm:cxn modelId="{6D0DEA08-4B02-4ADC-97E6-9352EF240FBB}" srcId="{C54CAF45-F630-4C08-914A-E5AB48882BEA}" destId="{D96153B6-8564-47E0-9ACE-0F4A1E1F7F4B}" srcOrd="0" destOrd="0" parTransId="{B2F7040C-71B2-4B7D-A441-CB946605C499}" sibTransId="{26DAA32E-6686-4153-BDB4-28E721F5B629}"/>
    <dgm:cxn modelId="{685B2B0F-A321-4426-8430-62BEAA30075B}" srcId="{9E69BC24-8828-4A2C-9222-DA03DCBA568B}" destId="{7940A137-F79B-4DC3-BD4C-6253BA53D417}" srcOrd="0" destOrd="0" parTransId="{97C4FB6E-DB40-4782-BDB3-5BE77B72D486}" sibTransId="{18B36361-E007-4DC0-B95C-C855777609B9}"/>
    <dgm:cxn modelId="{36079311-E150-4A9C-B3BC-11BF46E8D951}" type="presOf" srcId="{8F57F4C3-8348-4366-8CD5-A667C5D90A87}" destId="{F424E840-2F78-48FA-B6CC-A687B78F198E}" srcOrd="0" destOrd="0" presId="urn:microsoft.com/office/officeart/2018/2/layout/IconLabelDescriptionList"/>
    <dgm:cxn modelId="{5C3F5A21-A874-4C28-A176-9ECEB0EABBD4}" type="presOf" srcId="{C54CAF45-F630-4C08-914A-E5AB48882BEA}" destId="{88A4721D-3847-4F4A-A314-8779AC8D190C}" srcOrd="0" destOrd="0" presId="urn:microsoft.com/office/officeart/2018/2/layout/IconLabelDescriptionList"/>
    <dgm:cxn modelId="{11361A22-5243-4F51-8E1E-50228A91E217}" type="presOf" srcId="{5BBAC314-666A-4550-B458-A46705BD9F9D}" destId="{E18F24E0-807C-4C0C-857C-F6DD4B8B2578}" srcOrd="0" destOrd="1" presId="urn:microsoft.com/office/officeart/2018/2/layout/IconLabelDescriptionList"/>
    <dgm:cxn modelId="{86849630-7847-4693-88F5-29F237AED4D1}" type="presOf" srcId="{D08EB81F-1A49-4057-B883-6A7E3A3D3525}" destId="{4BA07DD2-BE6D-4FC9-9C11-67D26B976A6E}" srcOrd="0" destOrd="0" presId="urn:microsoft.com/office/officeart/2018/2/layout/IconLabelDescriptionList"/>
    <dgm:cxn modelId="{7816C744-7982-4771-869F-9B4C0BE2E72D}" srcId="{C54CAF45-F630-4C08-914A-E5AB48882BEA}" destId="{5BBAC314-666A-4550-B458-A46705BD9F9D}" srcOrd="1" destOrd="0" parTransId="{CA83D4FB-06EE-4F61-A3C0-28A458E1E562}" sibTransId="{C67F2D3D-27C7-4C89-B3F3-DAA31BDCD201}"/>
    <dgm:cxn modelId="{81B2728C-C178-44F4-800A-39830DD8247D}" type="presOf" srcId="{33BCBB97-7CAC-4D7C-8EF8-79F708973E20}" destId="{F424E840-2F78-48FA-B6CC-A687B78F198E}" srcOrd="0" destOrd="1" presId="urn:microsoft.com/office/officeart/2018/2/layout/IconLabelDescriptionList"/>
    <dgm:cxn modelId="{2E9D6E94-0BBD-4F09-9BCA-591CFF2055EA}" srcId="{D08EB81F-1A49-4057-B883-6A7E3A3D3525}" destId="{8F57F4C3-8348-4366-8CD5-A667C5D90A87}" srcOrd="0" destOrd="0" parTransId="{6037CAFC-00D6-4A4D-86C1-409E43D9BF5E}" sibTransId="{6BE793DF-DC58-4420-960C-6E00426E7163}"/>
    <dgm:cxn modelId="{E52F4D95-CEA0-469A-BE0B-64E732247889}" srcId="{DF3D3B69-0E82-4548-AD00-8372045EB9DD}" destId="{9E69BC24-8828-4A2C-9222-DA03DCBA568B}" srcOrd="2" destOrd="0" parTransId="{2B6DBFAD-3FA8-41FD-A0BB-FE0D9724E874}" sibTransId="{9EE588B3-8393-451B-882A-F00F84CEE4EF}"/>
    <dgm:cxn modelId="{EE2321AF-CC5C-462E-B586-DE2347223B0A}" type="presOf" srcId="{9E69BC24-8828-4A2C-9222-DA03DCBA568B}" destId="{1F9305EE-B327-4E28-987B-720CB9A7CBFB}" srcOrd="0" destOrd="0" presId="urn:microsoft.com/office/officeart/2018/2/layout/IconLabelDescriptionList"/>
    <dgm:cxn modelId="{784B08B5-9476-4934-A09C-E29CF1000F64}" type="presOf" srcId="{7940A137-F79B-4DC3-BD4C-6253BA53D417}" destId="{39FE5BFE-C2EB-462F-8A17-D5AD0ECCE77F}" srcOrd="0" destOrd="0" presId="urn:microsoft.com/office/officeart/2018/2/layout/IconLabelDescriptionList"/>
    <dgm:cxn modelId="{A021F2B5-5F75-49B0-AAD6-C64D38C19890}" srcId="{D08EB81F-1A49-4057-B883-6A7E3A3D3525}" destId="{33BCBB97-7CAC-4D7C-8EF8-79F708973E20}" srcOrd="1" destOrd="0" parTransId="{63A4EC01-8CB2-4CAE-8DC6-BB60F2F19793}" sibTransId="{56A05ABE-EC6C-48C8-8735-6418022B9E29}"/>
    <dgm:cxn modelId="{27BE21CD-C65E-45C0-842E-6AE8F770A33E}" type="presOf" srcId="{DF3D3B69-0E82-4548-AD00-8372045EB9DD}" destId="{6C81E0E6-059A-486D-910A-AEC38422A247}" srcOrd="0" destOrd="0" presId="urn:microsoft.com/office/officeart/2018/2/layout/IconLabelDescriptionList"/>
    <dgm:cxn modelId="{4346F1CD-2DC1-4532-A7C0-F8BA24C12B57}" type="presOf" srcId="{D96153B6-8564-47E0-9ACE-0F4A1E1F7F4B}" destId="{E18F24E0-807C-4C0C-857C-F6DD4B8B2578}" srcOrd="0" destOrd="0" presId="urn:microsoft.com/office/officeart/2018/2/layout/IconLabelDescriptionList"/>
    <dgm:cxn modelId="{6E1DB6F0-B0E1-4B16-AAD8-B20570E366A4}" srcId="{DF3D3B69-0E82-4548-AD00-8372045EB9DD}" destId="{D08EB81F-1A49-4057-B883-6A7E3A3D3525}" srcOrd="1" destOrd="0" parTransId="{40FC0424-FFC7-43AF-BAD2-95D526218B8E}" sibTransId="{740F34CB-DBC9-4A2B-A323-630FC74CA5ED}"/>
    <dgm:cxn modelId="{CA8185FD-4B30-4187-A7DC-450CBE1C6339}" srcId="{DF3D3B69-0E82-4548-AD00-8372045EB9DD}" destId="{C54CAF45-F630-4C08-914A-E5AB48882BEA}" srcOrd="0" destOrd="0" parTransId="{230356DB-1E94-48F8-999C-077E1D722604}" sibTransId="{9505F172-A1CB-4AEF-9032-C0C244E4752F}"/>
    <dgm:cxn modelId="{08310B97-0CF1-4B49-9041-305231F2212B}" type="presParOf" srcId="{6C81E0E6-059A-486D-910A-AEC38422A247}" destId="{C6B4896E-9941-4069-AFFB-3B7B60894974}" srcOrd="0" destOrd="0" presId="urn:microsoft.com/office/officeart/2018/2/layout/IconLabelDescriptionList"/>
    <dgm:cxn modelId="{76392E2A-1E61-4BB5-8F73-9B5E4207B4F5}" type="presParOf" srcId="{C6B4896E-9941-4069-AFFB-3B7B60894974}" destId="{35685D1E-D4AB-4ACE-BFA2-C42B285D0E35}" srcOrd="0" destOrd="0" presId="urn:microsoft.com/office/officeart/2018/2/layout/IconLabelDescriptionList"/>
    <dgm:cxn modelId="{D6A8CF1E-21EB-4228-AEEF-9ABF87887465}" type="presParOf" srcId="{C6B4896E-9941-4069-AFFB-3B7B60894974}" destId="{D7899103-06D5-4AB5-800C-9A6AF2AD88D0}" srcOrd="1" destOrd="0" presId="urn:microsoft.com/office/officeart/2018/2/layout/IconLabelDescriptionList"/>
    <dgm:cxn modelId="{918C5BB7-F5AF-409E-90D6-C5430E129D63}" type="presParOf" srcId="{C6B4896E-9941-4069-AFFB-3B7B60894974}" destId="{88A4721D-3847-4F4A-A314-8779AC8D190C}" srcOrd="2" destOrd="0" presId="urn:microsoft.com/office/officeart/2018/2/layout/IconLabelDescriptionList"/>
    <dgm:cxn modelId="{C3F72ECB-4774-4E80-B496-2BAFE4AFE0E4}" type="presParOf" srcId="{C6B4896E-9941-4069-AFFB-3B7B60894974}" destId="{E1B70570-D380-4AE2-BD27-4CCF53EFCCC6}" srcOrd="3" destOrd="0" presId="urn:microsoft.com/office/officeart/2018/2/layout/IconLabelDescriptionList"/>
    <dgm:cxn modelId="{74F42BB4-7E01-471F-8133-68B07D3D2A5D}" type="presParOf" srcId="{C6B4896E-9941-4069-AFFB-3B7B60894974}" destId="{E18F24E0-807C-4C0C-857C-F6DD4B8B2578}" srcOrd="4" destOrd="0" presId="urn:microsoft.com/office/officeart/2018/2/layout/IconLabelDescriptionList"/>
    <dgm:cxn modelId="{607644E9-A5EE-40D0-8A74-A26B4B72E399}" type="presParOf" srcId="{6C81E0E6-059A-486D-910A-AEC38422A247}" destId="{AD4F82C1-0E73-48A5-BF3C-5DCB7C5906CC}" srcOrd="1" destOrd="0" presId="urn:microsoft.com/office/officeart/2018/2/layout/IconLabelDescriptionList"/>
    <dgm:cxn modelId="{A21A98E2-E3ED-4119-BAC5-2EC9FBE8989F}" type="presParOf" srcId="{6C81E0E6-059A-486D-910A-AEC38422A247}" destId="{7B232C35-C329-4C9F-9CAF-A2026456CFCE}" srcOrd="2" destOrd="0" presId="urn:microsoft.com/office/officeart/2018/2/layout/IconLabelDescriptionList"/>
    <dgm:cxn modelId="{C1342151-01EE-4002-BD46-3449C44A647C}" type="presParOf" srcId="{7B232C35-C329-4C9F-9CAF-A2026456CFCE}" destId="{D8BE7E6A-58A9-4D36-9233-0F9667FDCBBA}" srcOrd="0" destOrd="0" presId="urn:microsoft.com/office/officeart/2018/2/layout/IconLabelDescriptionList"/>
    <dgm:cxn modelId="{63248B79-38DF-40A7-9783-5707C2A77713}" type="presParOf" srcId="{7B232C35-C329-4C9F-9CAF-A2026456CFCE}" destId="{0EE6FB8F-D656-4D71-989E-A6BCB4588AC5}" srcOrd="1" destOrd="0" presId="urn:microsoft.com/office/officeart/2018/2/layout/IconLabelDescriptionList"/>
    <dgm:cxn modelId="{48302618-032B-4774-9266-6D5A2F6C166F}" type="presParOf" srcId="{7B232C35-C329-4C9F-9CAF-A2026456CFCE}" destId="{4BA07DD2-BE6D-4FC9-9C11-67D26B976A6E}" srcOrd="2" destOrd="0" presId="urn:microsoft.com/office/officeart/2018/2/layout/IconLabelDescriptionList"/>
    <dgm:cxn modelId="{E00CEF37-C6D9-408C-8345-A59513B2B1DA}" type="presParOf" srcId="{7B232C35-C329-4C9F-9CAF-A2026456CFCE}" destId="{3C178191-BAEB-490E-9B45-C46A471F24AB}" srcOrd="3" destOrd="0" presId="urn:microsoft.com/office/officeart/2018/2/layout/IconLabelDescriptionList"/>
    <dgm:cxn modelId="{D25A1BEC-58FB-4190-B68D-B058BBA9F5B3}" type="presParOf" srcId="{7B232C35-C329-4C9F-9CAF-A2026456CFCE}" destId="{F424E840-2F78-48FA-B6CC-A687B78F198E}" srcOrd="4" destOrd="0" presId="urn:microsoft.com/office/officeart/2018/2/layout/IconLabelDescriptionList"/>
    <dgm:cxn modelId="{0E0674A3-B82B-4060-A35F-FADC903E41A9}" type="presParOf" srcId="{6C81E0E6-059A-486D-910A-AEC38422A247}" destId="{DB39CE5A-066F-4834-B66C-AFBE9A3F059A}" srcOrd="3" destOrd="0" presId="urn:microsoft.com/office/officeart/2018/2/layout/IconLabelDescriptionList"/>
    <dgm:cxn modelId="{22BDCC75-D9EF-4B34-A7F9-FA6B17586B72}" type="presParOf" srcId="{6C81E0E6-059A-486D-910A-AEC38422A247}" destId="{9143D172-2C12-434E-903C-21CD68153CB1}" srcOrd="4" destOrd="0" presId="urn:microsoft.com/office/officeart/2018/2/layout/IconLabelDescriptionList"/>
    <dgm:cxn modelId="{0DA0EA23-06B5-4D7D-AD1E-F6DCAB50BF9F}" type="presParOf" srcId="{9143D172-2C12-434E-903C-21CD68153CB1}" destId="{3A4A74A0-7957-410B-8781-93AEE75CBE48}" srcOrd="0" destOrd="0" presId="urn:microsoft.com/office/officeart/2018/2/layout/IconLabelDescriptionList"/>
    <dgm:cxn modelId="{4D31C1F4-5338-4896-B536-630631378C0D}" type="presParOf" srcId="{9143D172-2C12-434E-903C-21CD68153CB1}" destId="{52AC479C-A04A-4AAB-9C6A-E1E6E4CE171F}" srcOrd="1" destOrd="0" presId="urn:microsoft.com/office/officeart/2018/2/layout/IconLabelDescriptionList"/>
    <dgm:cxn modelId="{F1BECC43-5EB3-479E-A3D2-8C986A409AAC}" type="presParOf" srcId="{9143D172-2C12-434E-903C-21CD68153CB1}" destId="{1F9305EE-B327-4E28-987B-720CB9A7CBFB}" srcOrd="2" destOrd="0" presId="urn:microsoft.com/office/officeart/2018/2/layout/IconLabelDescriptionList"/>
    <dgm:cxn modelId="{F035A41D-3786-4664-8817-CD7E599FB4A2}" type="presParOf" srcId="{9143D172-2C12-434E-903C-21CD68153CB1}" destId="{4FC575F2-278A-40DE-929D-AB7D71EADF28}" srcOrd="3" destOrd="0" presId="urn:microsoft.com/office/officeart/2018/2/layout/IconLabelDescriptionList"/>
    <dgm:cxn modelId="{E04E178E-73E4-4557-98A6-9A6F08EF32DC}" type="presParOf" srcId="{9143D172-2C12-434E-903C-21CD68153CB1}" destId="{39FE5BFE-C2EB-462F-8A17-D5AD0ECCE77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580D3B-9EF1-4D34-9535-A49EE168145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FC00F48-142B-466E-85E0-34E3D33D9C6E}">
      <dgm:prSet/>
      <dgm:spPr/>
      <dgm:t>
        <a:bodyPr/>
        <a:lstStyle/>
        <a:p>
          <a:r>
            <a:rPr lang="en-US"/>
            <a:t>Learning how to set up a Client/Server app on a cloud-hosting server</a:t>
          </a:r>
        </a:p>
      </dgm:t>
    </dgm:pt>
    <dgm:pt modelId="{EF30EAAA-7C8C-4663-A92E-97C4F7F6729B}" type="parTrans" cxnId="{3BFD0155-9A5F-427A-862E-3ECC6B68F6C9}">
      <dgm:prSet/>
      <dgm:spPr/>
      <dgm:t>
        <a:bodyPr/>
        <a:lstStyle/>
        <a:p>
          <a:endParaRPr lang="en-US"/>
        </a:p>
      </dgm:t>
    </dgm:pt>
    <dgm:pt modelId="{B9D78D4F-873D-4EAA-B847-4214E52C518E}" type="sibTrans" cxnId="{3BFD0155-9A5F-427A-862E-3ECC6B68F6C9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50CDDDD-78EB-4B5D-A1DD-3CEE5A4A92E9}">
      <dgm:prSet/>
      <dgm:spPr/>
      <dgm:t>
        <a:bodyPr/>
        <a:lstStyle/>
        <a:p>
          <a:r>
            <a:rPr lang="en-US"/>
            <a:t>Learning how to work with a database when multiple clients can be accessing and modifying data at once.</a:t>
          </a:r>
        </a:p>
      </dgm:t>
    </dgm:pt>
    <dgm:pt modelId="{F0C85BBF-42E4-4334-A59F-0653A9B8759F}" type="parTrans" cxnId="{053E4113-53E6-41B0-B7DF-7E4D3AC3B958}">
      <dgm:prSet/>
      <dgm:spPr/>
      <dgm:t>
        <a:bodyPr/>
        <a:lstStyle/>
        <a:p>
          <a:endParaRPr lang="en-US"/>
        </a:p>
      </dgm:t>
    </dgm:pt>
    <dgm:pt modelId="{D3AD5024-3597-48CC-85DE-BB9D93BB9EA9}" type="sibTrans" cxnId="{053E4113-53E6-41B0-B7DF-7E4D3AC3B958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2E7DF6E-F204-4B70-A03E-34925A47CF68}">
      <dgm:prSet/>
      <dgm:spPr/>
      <dgm:t>
        <a:bodyPr/>
        <a:lstStyle/>
        <a:p>
          <a:r>
            <a:rPr lang="en-US"/>
            <a:t>Encouraging patients of all ages to use a mobile web app. It’s less convenient than a native app. May look in to providing iOS/Android home screen shortcut.</a:t>
          </a:r>
        </a:p>
      </dgm:t>
    </dgm:pt>
    <dgm:pt modelId="{BA7227FF-4CC1-4615-A976-E18402F31D3A}" type="parTrans" cxnId="{1CB09499-A19E-4A3B-A9D9-DA2745B83960}">
      <dgm:prSet/>
      <dgm:spPr/>
      <dgm:t>
        <a:bodyPr/>
        <a:lstStyle/>
        <a:p>
          <a:endParaRPr lang="en-US"/>
        </a:p>
      </dgm:t>
    </dgm:pt>
    <dgm:pt modelId="{33F85F92-D9FC-4A58-96B9-C31636491C83}" type="sibTrans" cxnId="{1CB09499-A19E-4A3B-A9D9-DA2745B8396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1B0099CE-BED2-F54C-94A7-9F33183EF3AB}" type="pres">
      <dgm:prSet presAssocID="{BF580D3B-9EF1-4D34-9535-A49EE168145B}" presName="Name0" presStyleCnt="0">
        <dgm:presLayoutVars>
          <dgm:animLvl val="lvl"/>
          <dgm:resizeHandles val="exact"/>
        </dgm:presLayoutVars>
      </dgm:prSet>
      <dgm:spPr/>
    </dgm:pt>
    <dgm:pt modelId="{6887227C-AAB1-6246-8A60-227439081621}" type="pres">
      <dgm:prSet presAssocID="{DFC00F48-142B-466E-85E0-34E3D33D9C6E}" presName="compositeNode" presStyleCnt="0">
        <dgm:presLayoutVars>
          <dgm:bulletEnabled val="1"/>
        </dgm:presLayoutVars>
      </dgm:prSet>
      <dgm:spPr/>
    </dgm:pt>
    <dgm:pt modelId="{E299D2D6-B3EA-4240-B3FD-63E7036310A4}" type="pres">
      <dgm:prSet presAssocID="{DFC00F48-142B-466E-85E0-34E3D33D9C6E}" presName="bgRect" presStyleLbl="alignNode1" presStyleIdx="0" presStyleCnt="3"/>
      <dgm:spPr/>
    </dgm:pt>
    <dgm:pt modelId="{BAFA1CDC-B16F-0446-9CB4-A7B183268A65}" type="pres">
      <dgm:prSet presAssocID="{B9D78D4F-873D-4EAA-B847-4214E52C518E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616EB027-FA7C-2846-B5AA-93C4C1541C81}" type="pres">
      <dgm:prSet presAssocID="{DFC00F48-142B-466E-85E0-34E3D33D9C6E}" presName="nodeRect" presStyleLbl="alignNode1" presStyleIdx="0" presStyleCnt="3">
        <dgm:presLayoutVars>
          <dgm:bulletEnabled val="1"/>
        </dgm:presLayoutVars>
      </dgm:prSet>
      <dgm:spPr/>
    </dgm:pt>
    <dgm:pt modelId="{7488A63F-FA36-154B-85E1-7D7C634F8DB0}" type="pres">
      <dgm:prSet presAssocID="{B9D78D4F-873D-4EAA-B847-4214E52C518E}" presName="sibTrans" presStyleCnt="0"/>
      <dgm:spPr/>
    </dgm:pt>
    <dgm:pt modelId="{315881E7-EF47-2A4B-AE51-894A92933603}" type="pres">
      <dgm:prSet presAssocID="{250CDDDD-78EB-4B5D-A1DD-3CEE5A4A92E9}" presName="compositeNode" presStyleCnt="0">
        <dgm:presLayoutVars>
          <dgm:bulletEnabled val="1"/>
        </dgm:presLayoutVars>
      </dgm:prSet>
      <dgm:spPr/>
    </dgm:pt>
    <dgm:pt modelId="{D6D2E262-714D-6440-93C0-5E7AB6CCF159}" type="pres">
      <dgm:prSet presAssocID="{250CDDDD-78EB-4B5D-A1DD-3CEE5A4A92E9}" presName="bgRect" presStyleLbl="alignNode1" presStyleIdx="1" presStyleCnt="3"/>
      <dgm:spPr/>
    </dgm:pt>
    <dgm:pt modelId="{02CC95B3-93D9-8744-9CB8-6D7560C8E070}" type="pres">
      <dgm:prSet presAssocID="{D3AD5024-3597-48CC-85DE-BB9D93BB9EA9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3C6AC50-2ECD-9F4B-B075-7784CAFFEE30}" type="pres">
      <dgm:prSet presAssocID="{250CDDDD-78EB-4B5D-A1DD-3CEE5A4A92E9}" presName="nodeRect" presStyleLbl="alignNode1" presStyleIdx="1" presStyleCnt="3">
        <dgm:presLayoutVars>
          <dgm:bulletEnabled val="1"/>
        </dgm:presLayoutVars>
      </dgm:prSet>
      <dgm:spPr/>
    </dgm:pt>
    <dgm:pt modelId="{44F91CE7-AD0D-514E-A027-8BB695264CFD}" type="pres">
      <dgm:prSet presAssocID="{D3AD5024-3597-48CC-85DE-BB9D93BB9EA9}" presName="sibTrans" presStyleCnt="0"/>
      <dgm:spPr/>
    </dgm:pt>
    <dgm:pt modelId="{2229CDF6-6C5F-D647-89CD-680C8B41C777}" type="pres">
      <dgm:prSet presAssocID="{B2E7DF6E-F204-4B70-A03E-34925A47CF68}" presName="compositeNode" presStyleCnt="0">
        <dgm:presLayoutVars>
          <dgm:bulletEnabled val="1"/>
        </dgm:presLayoutVars>
      </dgm:prSet>
      <dgm:spPr/>
    </dgm:pt>
    <dgm:pt modelId="{FD4B6A80-C67C-A542-BD60-4FA23A5D5BF5}" type="pres">
      <dgm:prSet presAssocID="{B2E7DF6E-F204-4B70-A03E-34925A47CF68}" presName="bgRect" presStyleLbl="alignNode1" presStyleIdx="2" presStyleCnt="3"/>
      <dgm:spPr/>
    </dgm:pt>
    <dgm:pt modelId="{2ACC0508-DC40-0A4E-AFE9-768EEE756779}" type="pres">
      <dgm:prSet presAssocID="{33F85F92-D9FC-4A58-96B9-C31636491C83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876F8E98-82F6-DA41-AA1F-6F80E1142A0B}" type="pres">
      <dgm:prSet presAssocID="{B2E7DF6E-F204-4B70-A03E-34925A47CF68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BA69607-598C-844B-9D79-374ED08CD6BA}" type="presOf" srcId="{DFC00F48-142B-466E-85E0-34E3D33D9C6E}" destId="{616EB027-FA7C-2846-B5AA-93C4C1541C81}" srcOrd="1" destOrd="0" presId="urn:microsoft.com/office/officeart/2016/7/layout/LinearBlockProcessNumbered"/>
    <dgm:cxn modelId="{49736808-A5C2-BF41-B0B2-1100898D566D}" type="presOf" srcId="{250CDDDD-78EB-4B5D-A1DD-3CEE5A4A92E9}" destId="{A3C6AC50-2ECD-9F4B-B075-7784CAFFEE30}" srcOrd="1" destOrd="0" presId="urn:microsoft.com/office/officeart/2016/7/layout/LinearBlockProcessNumbered"/>
    <dgm:cxn modelId="{053E4113-53E6-41B0-B7DF-7E4D3AC3B958}" srcId="{BF580D3B-9EF1-4D34-9535-A49EE168145B}" destId="{250CDDDD-78EB-4B5D-A1DD-3CEE5A4A92E9}" srcOrd="1" destOrd="0" parTransId="{F0C85BBF-42E4-4334-A59F-0653A9B8759F}" sibTransId="{D3AD5024-3597-48CC-85DE-BB9D93BB9EA9}"/>
    <dgm:cxn modelId="{8A8B611F-67D5-0A46-9A97-CA5A30916554}" type="presOf" srcId="{33F85F92-D9FC-4A58-96B9-C31636491C83}" destId="{2ACC0508-DC40-0A4E-AFE9-768EEE756779}" srcOrd="0" destOrd="0" presId="urn:microsoft.com/office/officeart/2016/7/layout/LinearBlockProcessNumbered"/>
    <dgm:cxn modelId="{83D5FD3E-4884-EF4A-A3E5-49AA53D4C83E}" type="presOf" srcId="{B2E7DF6E-F204-4B70-A03E-34925A47CF68}" destId="{FD4B6A80-C67C-A542-BD60-4FA23A5D5BF5}" srcOrd="0" destOrd="0" presId="urn:microsoft.com/office/officeart/2016/7/layout/LinearBlockProcessNumbered"/>
    <dgm:cxn modelId="{3BFD0155-9A5F-427A-862E-3ECC6B68F6C9}" srcId="{BF580D3B-9EF1-4D34-9535-A49EE168145B}" destId="{DFC00F48-142B-466E-85E0-34E3D33D9C6E}" srcOrd="0" destOrd="0" parTransId="{EF30EAAA-7C8C-4663-A92E-97C4F7F6729B}" sibTransId="{B9D78D4F-873D-4EAA-B847-4214E52C518E}"/>
    <dgm:cxn modelId="{D2A51B60-0455-1341-B496-522B0DF916CE}" type="presOf" srcId="{B2E7DF6E-F204-4B70-A03E-34925A47CF68}" destId="{876F8E98-82F6-DA41-AA1F-6F80E1142A0B}" srcOrd="1" destOrd="0" presId="urn:microsoft.com/office/officeart/2016/7/layout/LinearBlockProcessNumbered"/>
    <dgm:cxn modelId="{8A700688-0564-5C4B-BA10-4BC579426B85}" type="presOf" srcId="{D3AD5024-3597-48CC-85DE-BB9D93BB9EA9}" destId="{02CC95B3-93D9-8744-9CB8-6D7560C8E070}" srcOrd="0" destOrd="0" presId="urn:microsoft.com/office/officeart/2016/7/layout/LinearBlockProcessNumbered"/>
    <dgm:cxn modelId="{CF9B6B93-9C4F-4F4D-A63D-D01F53AFA238}" type="presOf" srcId="{B9D78D4F-873D-4EAA-B847-4214E52C518E}" destId="{BAFA1CDC-B16F-0446-9CB4-A7B183268A65}" srcOrd="0" destOrd="0" presId="urn:microsoft.com/office/officeart/2016/7/layout/LinearBlockProcessNumbered"/>
    <dgm:cxn modelId="{1CB09499-A19E-4A3B-A9D9-DA2745B83960}" srcId="{BF580D3B-9EF1-4D34-9535-A49EE168145B}" destId="{B2E7DF6E-F204-4B70-A03E-34925A47CF68}" srcOrd="2" destOrd="0" parTransId="{BA7227FF-4CC1-4615-A976-E18402F31D3A}" sibTransId="{33F85F92-D9FC-4A58-96B9-C31636491C83}"/>
    <dgm:cxn modelId="{748624DB-0824-1A46-83C4-6FCA54070AEA}" type="presOf" srcId="{DFC00F48-142B-466E-85E0-34E3D33D9C6E}" destId="{E299D2D6-B3EA-4240-B3FD-63E7036310A4}" srcOrd="0" destOrd="0" presId="urn:microsoft.com/office/officeart/2016/7/layout/LinearBlockProcessNumbered"/>
    <dgm:cxn modelId="{B11D66E7-44A3-0447-A017-22F1FFCC24BF}" type="presOf" srcId="{250CDDDD-78EB-4B5D-A1DD-3CEE5A4A92E9}" destId="{D6D2E262-714D-6440-93C0-5E7AB6CCF159}" srcOrd="0" destOrd="0" presId="urn:microsoft.com/office/officeart/2016/7/layout/LinearBlockProcessNumbered"/>
    <dgm:cxn modelId="{03E5A9E8-9876-9E42-8760-96D64753B7B8}" type="presOf" srcId="{BF580D3B-9EF1-4D34-9535-A49EE168145B}" destId="{1B0099CE-BED2-F54C-94A7-9F33183EF3AB}" srcOrd="0" destOrd="0" presId="urn:microsoft.com/office/officeart/2016/7/layout/LinearBlockProcessNumbered"/>
    <dgm:cxn modelId="{A8C5C89E-195F-7F4A-BB84-032C72ABA53E}" type="presParOf" srcId="{1B0099CE-BED2-F54C-94A7-9F33183EF3AB}" destId="{6887227C-AAB1-6246-8A60-227439081621}" srcOrd="0" destOrd="0" presId="urn:microsoft.com/office/officeart/2016/7/layout/LinearBlockProcessNumbered"/>
    <dgm:cxn modelId="{D8C6E52F-049A-9644-9F29-53DD529E8315}" type="presParOf" srcId="{6887227C-AAB1-6246-8A60-227439081621}" destId="{E299D2D6-B3EA-4240-B3FD-63E7036310A4}" srcOrd="0" destOrd="0" presId="urn:microsoft.com/office/officeart/2016/7/layout/LinearBlockProcessNumbered"/>
    <dgm:cxn modelId="{8FF65C45-0EE5-7F4E-B8A8-BAC137E8846E}" type="presParOf" srcId="{6887227C-AAB1-6246-8A60-227439081621}" destId="{BAFA1CDC-B16F-0446-9CB4-A7B183268A65}" srcOrd="1" destOrd="0" presId="urn:microsoft.com/office/officeart/2016/7/layout/LinearBlockProcessNumbered"/>
    <dgm:cxn modelId="{E27C66D8-2E4B-4A42-99D6-590642EFBEB2}" type="presParOf" srcId="{6887227C-AAB1-6246-8A60-227439081621}" destId="{616EB027-FA7C-2846-B5AA-93C4C1541C81}" srcOrd="2" destOrd="0" presId="urn:microsoft.com/office/officeart/2016/7/layout/LinearBlockProcessNumbered"/>
    <dgm:cxn modelId="{01D8587C-C9C9-4E4D-B43A-FB5733658286}" type="presParOf" srcId="{1B0099CE-BED2-F54C-94A7-9F33183EF3AB}" destId="{7488A63F-FA36-154B-85E1-7D7C634F8DB0}" srcOrd="1" destOrd="0" presId="urn:microsoft.com/office/officeart/2016/7/layout/LinearBlockProcessNumbered"/>
    <dgm:cxn modelId="{90AEBBA8-2912-654F-8DD3-951CDE1C122D}" type="presParOf" srcId="{1B0099CE-BED2-F54C-94A7-9F33183EF3AB}" destId="{315881E7-EF47-2A4B-AE51-894A92933603}" srcOrd="2" destOrd="0" presId="urn:microsoft.com/office/officeart/2016/7/layout/LinearBlockProcessNumbered"/>
    <dgm:cxn modelId="{5B13B8F0-06E2-7F41-BB60-53EBDDC88FC3}" type="presParOf" srcId="{315881E7-EF47-2A4B-AE51-894A92933603}" destId="{D6D2E262-714D-6440-93C0-5E7AB6CCF159}" srcOrd="0" destOrd="0" presId="urn:microsoft.com/office/officeart/2016/7/layout/LinearBlockProcessNumbered"/>
    <dgm:cxn modelId="{EC70C080-2D8D-414C-A95D-B34654A880C0}" type="presParOf" srcId="{315881E7-EF47-2A4B-AE51-894A92933603}" destId="{02CC95B3-93D9-8744-9CB8-6D7560C8E070}" srcOrd="1" destOrd="0" presId="urn:microsoft.com/office/officeart/2016/7/layout/LinearBlockProcessNumbered"/>
    <dgm:cxn modelId="{2DD750EA-BD96-0D4C-A2C9-856080A3FAB6}" type="presParOf" srcId="{315881E7-EF47-2A4B-AE51-894A92933603}" destId="{A3C6AC50-2ECD-9F4B-B075-7784CAFFEE30}" srcOrd="2" destOrd="0" presId="urn:microsoft.com/office/officeart/2016/7/layout/LinearBlockProcessNumbered"/>
    <dgm:cxn modelId="{EA0E213A-DBF5-2542-B9EF-A53C3561D1A2}" type="presParOf" srcId="{1B0099CE-BED2-F54C-94A7-9F33183EF3AB}" destId="{44F91CE7-AD0D-514E-A027-8BB695264CFD}" srcOrd="3" destOrd="0" presId="urn:microsoft.com/office/officeart/2016/7/layout/LinearBlockProcessNumbered"/>
    <dgm:cxn modelId="{4B93EB2E-CFA9-2B48-8C24-E96EF9E22592}" type="presParOf" srcId="{1B0099CE-BED2-F54C-94A7-9F33183EF3AB}" destId="{2229CDF6-6C5F-D647-89CD-680C8B41C777}" srcOrd="4" destOrd="0" presId="urn:microsoft.com/office/officeart/2016/7/layout/LinearBlockProcessNumbered"/>
    <dgm:cxn modelId="{3C69B863-7352-AD4D-B93B-DE8F5181E9D3}" type="presParOf" srcId="{2229CDF6-6C5F-D647-89CD-680C8B41C777}" destId="{FD4B6A80-C67C-A542-BD60-4FA23A5D5BF5}" srcOrd="0" destOrd="0" presId="urn:microsoft.com/office/officeart/2016/7/layout/LinearBlockProcessNumbered"/>
    <dgm:cxn modelId="{C6451082-4665-8548-BE15-B1DD4FB920EA}" type="presParOf" srcId="{2229CDF6-6C5F-D647-89CD-680C8B41C777}" destId="{2ACC0508-DC40-0A4E-AFE9-768EEE756779}" srcOrd="1" destOrd="0" presId="urn:microsoft.com/office/officeart/2016/7/layout/LinearBlockProcessNumbered"/>
    <dgm:cxn modelId="{C8D66BDE-7239-F54C-8DEC-5B77C025043D}" type="presParOf" srcId="{2229CDF6-6C5F-D647-89CD-680C8B41C777}" destId="{876F8E98-82F6-DA41-AA1F-6F80E1142A0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85D1E-D4AB-4ACE-BFA2-C42B285D0E35}">
      <dsp:nvSpPr>
        <dsp:cNvPr id="0" name=""/>
        <dsp:cNvSpPr/>
      </dsp:nvSpPr>
      <dsp:spPr>
        <a:xfrm>
          <a:off x="3010" y="261583"/>
          <a:ext cx="1151718" cy="1151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4721D-3847-4F4A-A314-8779AC8D190C}">
      <dsp:nvSpPr>
        <dsp:cNvPr id="0" name=""/>
        <dsp:cNvSpPr/>
      </dsp:nvSpPr>
      <dsp:spPr>
        <a:xfrm>
          <a:off x="3010" y="1547089"/>
          <a:ext cx="3290624" cy="49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400" kern="1200"/>
            <a:t>Mobile Web App</a:t>
          </a:r>
        </a:p>
      </dsp:txBody>
      <dsp:txXfrm>
        <a:off x="3010" y="1547089"/>
        <a:ext cx="3290624" cy="493593"/>
      </dsp:txXfrm>
    </dsp:sp>
    <dsp:sp modelId="{E18F24E0-807C-4C0C-857C-F6DD4B8B2578}">
      <dsp:nvSpPr>
        <dsp:cNvPr id="0" name=""/>
        <dsp:cNvSpPr/>
      </dsp:nvSpPr>
      <dsp:spPr>
        <a:xfrm>
          <a:off x="3010" y="2102909"/>
          <a:ext cx="3290624" cy="126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Allow patient to see available tasks and rewards with associated point values.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Patient can scan therapist’s QR code to verify task completion.</a:t>
          </a:r>
        </a:p>
      </dsp:txBody>
      <dsp:txXfrm>
        <a:off x="3010" y="2102909"/>
        <a:ext cx="3290624" cy="1269993"/>
      </dsp:txXfrm>
    </dsp:sp>
    <dsp:sp modelId="{D8BE7E6A-58A9-4D36-9233-0F9667FDCBBA}">
      <dsp:nvSpPr>
        <dsp:cNvPr id="0" name=""/>
        <dsp:cNvSpPr/>
      </dsp:nvSpPr>
      <dsp:spPr>
        <a:xfrm>
          <a:off x="3869495" y="261583"/>
          <a:ext cx="1151718" cy="1151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07DD2-BE6D-4FC9-9C11-67D26B976A6E}">
      <dsp:nvSpPr>
        <dsp:cNvPr id="0" name=""/>
        <dsp:cNvSpPr/>
      </dsp:nvSpPr>
      <dsp:spPr>
        <a:xfrm>
          <a:off x="3869495" y="1547089"/>
          <a:ext cx="3290624" cy="49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400" kern="1200"/>
            <a:t>Admin Web Portal</a:t>
          </a:r>
        </a:p>
      </dsp:txBody>
      <dsp:txXfrm>
        <a:off x="3869495" y="1547089"/>
        <a:ext cx="3290624" cy="493593"/>
      </dsp:txXfrm>
    </dsp:sp>
    <dsp:sp modelId="{F424E840-2F78-48FA-B6CC-A687B78F198E}">
      <dsp:nvSpPr>
        <dsp:cNvPr id="0" name=""/>
        <dsp:cNvSpPr/>
      </dsp:nvSpPr>
      <dsp:spPr>
        <a:xfrm>
          <a:off x="3869495" y="2102909"/>
          <a:ext cx="3290624" cy="126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Admin users can edit the list of rewards and tasks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Admins can see the database of patients and run stat reports based on different filters and queries.</a:t>
          </a:r>
        </a:p>
      </dsp:txBody>
      <dsp:txXfrm>
        <a:off x="3869495" y="2102909"/>
        <a:ext cx="3290624" cy="1269993"/>
      </dsp:txXfrm>
    </dsp:sp>
    <dsp:sp modelId="{3A4A74A0-7957-410B-8781-93AEE75CBE48}">
      <dsp:nvSpPr>
        <dsp:cNvPr id="0" name=""/>
        <dsp:cNvSpPr/>
      </dsp:nvSpPr>
      <dsp:spPr>
        <a:xfrm>
          <a:off x="7735979" y="261583"/>
          <a:ext cx="1151718" cy="11517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305EE-B327-4E28-987B-720CB9A7CBFB}">
      <dsp:nvSpPr>
        <dsp:cNvPr id="0" name=""/>
        <dsp:cNvSpPr/>
      </dsp:nvSpPr>
      <dsp:spPr>
        <a:xfrm>
          <a:off x="7735979" y="1547089"/>
          <a:ext cx="3290624" cy="49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400" kern="1200"/>
            <a:t>Professionality</a:t>
          </a:r>
        </a:p>
      </dsp:txBody>
      <dsp:txXfrm>
        <a:off x="7735979" y="1547089"/>
        <a:ext cx="3290624" cy="493593"/>
      </dsp:txXfrm>
    </dsp:sp>
    <dsp:sp modelId="{39FE5BFE-C2EB-462F-8A17-D5AD0ECCE77F}">
      <dsp:nvSpPr>
        <dsp:cNvPr id="0" name=""/>
        <dsp:cNvSpPr/>
      </dsp:nvSpPr>
      <dsp:spPr>
        <a:xfrm>
          <a:off x="7735979" y="2102909"/>
          <a:ext cx="3290624" cy="126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Should have a clean, </a:t>
          </a:r>
          <a:r>
            <a:rPr lang="en-US" sz="1700" b="1" kern="1200"/>
            <a:t>familiar</a:t>
          </a:r>
          <a:r>
            <a:rPr lang="en-US" sz="1700" kern="1200"/>
            <a:t> UI and be devoid of bugs to uphold OPT’s fine reputation for quality of care.</a:t>
          </a:r>
        </a:p>
      </dsp:txBody>
      <dsp:txXfrm>
        <a:off x="7735979" y="2102909"/>
        <a:ext cx="3290624" cy="1269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9D2D6-B3EA-4240-B3FD-63E7036310A4}">
      <dsp:nvSpPr>
        <dsp:cNvPr id="0" name=""/>
        <dsp:cNvSpPr/>
      </dsp:nvSpPr>
      <dsp:spPr>
        <a:xfrm>
          <a:off x="861" y="0"/>
          <a:ext cx="3489945" cy="3814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0" rIns="344729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Learning how to set up a Client/Server app on a cloud-hosting server</a:t>
          </a:r>
        </a:p>
      </dsp:txBody>
      <dsp:txXfrm>
        <a:off x="861" y="1525712"/>
        <a:ext cx="3489945" cy="2288568"/>
      </dsp:txXfrm>
    </dsp:sp>
    <dsp:sp modelId="{BAFA1CDC-B16F-0446-9CB4-A7B183268A65}">
      <dsp:nvSpPr>
        <dsp:cNvPr id="0" name=""/>
        <dsp:cNvSpPr/>
      </dsp:nvSpPr>
      <dsp:spPr>
        <a:xfrm>
          <a:off x="861" y="0"/>
          <a:ext cx="3489945" cy="1525712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165100" rIns="3447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61" y="0"/>
        <a:ext cx="3489945" cy="1525712"/>
      </dsp:txXfrm>
    </dsp:sp>
    <dsp:sp modelId="{D6D2E262-714D-6440-93C0-5E7AB6CCF159}">
      <dsp:nvSpPr>
        <dsp:cNvPr id="0" name=""/>
        <dsp:cNvSpPr/>
      </dsp:nvSpPr>
      <dsp:spPr>
        <a:xfrm>
          <a:off x="3770002" y="0"/>
          <a:ext cx="3489945" cy="3814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0" rIns="344729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Learning how to work with a database when multiple clients can be accessing and modifying data at once.</a:t>
          </a:r>
        </a:p>
      </dsp:txBody>
      <dsp:txXfrm>
        <a:off x="3770002" y="1525712"/>
        <a:ext cx="3489945" cy="2288568"/>
      </dsp:txXfrm>
    </dsp:sp>
    <dsp:sp modelId="{02CC95B3-93D9-8744-9CB8-6D7560C8E070}">
      <dsp:nvSpPr>
        <dsp:cNvPr id="0" name=""/>
        <dsp:cNvSpPr/>
      </dsp:nvSpPr>
      <dsp:spPr>
        <a:xfrm>
          <a:off x="3770002" y="0"/>
          <a:ext cx="3489945" cy="1525712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165100" rIns="3447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70002" y="0"/>
        <a:ext cx="3489945" cy="1525712"/>
      </dsp:txXfrm>
    </dsp:sp>
    <dsp:sp modelId="{FD4B6A80-C67C-A542-BD60-4FA23A5D5BF5}">
      <dsp:nvSpPr>
        <dsp:cNvPr id="0" name=""/>
        <dsp:cNvSpPr/>
      </dsp:nvSpPr>
      <dsp:spPr>
        <a:xfrm>
          <a:off x="7539143" y="0"/>
          <a:ext cx="3489945" cy="38142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0" rIns="344729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Encouraging patients of all ages to use a mobile web app. It’s less convenient than a native app. May look in to providing iOS/Android home screen shortcut.</a:t>
          </a:r>
        </a:p>
      </dsp:txBody>
      <dsp:txXfrm>
        <a:off x="7539143" y="1525712"/>
        <a:ext cx="3489945" cy="2288568"/>
      </dsp:txXfrm>
    </dsp:sp>
    <dsp:sp modelId="{2ACC0508-DC40-0A4E-AFE9-768EEE756779}">
      <dsp:nvSpPr>
        <dsp:cNvPr id="0" name=""/>
        <dsp:cNvSpPr/>
      </dsp:nvSpPr>
      <dsp:spPr>
        <a:xfrm>
          <a:off x="7539143" y="0"/>
          <a:ext cx="3489945" cy="1525712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165100" rIns="3447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539143" y="0"/>
        <a:ext cx="3489945" cy="152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8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0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6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5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8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6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0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8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8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4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708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8" r:id="rId6"/>
    <p:sldLayoutId id="2147483873" r:id="rId7"/>
    <p:sldLayoutId id="2147483874" r:id="rId8"/>
    <p:sldLayoutId id="2147483875" r:id="rId9"/>
    <p:sldLayoutId id="2147483877" r:id="rId10"/>
    <p:sldLayoutId id="2147483876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483F7-2C21-544E-B066-ACF527F7B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Patient Rewards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C7D04-C86B-ED48-B0A3-4E40F35FE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en-US" sz="2200"/>
              <a:t>For Oasis Physical Therapy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" name="Picture 3">
            <a:extLst>
              <a:ext uri="{FF2B5EF4-FFF2-40B4-BE49-F238E27FC236}">
                <a16:creationId xmlns:a16="http://schemas.microsoft.com/office/drawing/2014/main" id="{BF94A372-5AFA-4F8A-9BB1-7814A1DAF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1" r="12952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43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D618E-6CB8-7442-860C-4A153118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C17F5-722F-AE41-9AD3-51C7CAAFC0BF}"/>
              </a:ext>
            </a:extLst>
          </p:cNvPr>
          <p:cNvSpPr txBox="1"/>
          <p:nvPr/>
        </p:nvSpPr>
        <p:spPr>
          <a:xfrm>
            <a:off x="671513" y="2536031"/>
            <a:ext cx="3123783" cy="3671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bg1">
                    <a:lumMod val="75000"/>
                    <a:lumOff val="25000"/>
                  </a:schemeClr>
                </a:solidFill>
              </a:rPr>
              <a:t>Oasis Physical Therapy is a chain of clinics with 4 branches in Tri Cities and one branch here in Walla Walla.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bg1">
                    <a:lumMod val="75000"/>
                    <a:lumOff val="25000"/>
                  </a:schemeClr>
                </a:solidFill>
              </a:rPr>
              <a:t>OPT leads the country in patient retention at an average of 60% plan of care but wants to increase that number to 75%.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bg1">
                    <a:lumMod val="75000"/>
                    <a:lumOff val="25000"/>
                  </a:schemeClr>
                </a:solidFill>
              </a:rPr>
              <a:t>Average for the nation is ~50%</a:t>
            </a:r>
          </a:p>
        </p:txBody>
      </p:sp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E25FF1C-7AA2-F44C-8D83-BF08EDC4D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1" r="1306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34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04FE-3D04-7043-8F07-8F579A75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4BA903-5810-4C85-A43F-6882C60BF7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892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2CE30C-4DC1-D642-92B9-752167342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4" b="8229"/>
          <a:stretch/>
        </p:blipFill>
        <p:spPr>
          <a:xfrm>
            <a:off x="20" y="-295133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30652-F555-8442-808D-8C1BEB4D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10" y="5525298"/>
            <a:ext cx="7985759" cy="8688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Patient Mobile Mock UI design</a:t>
            </a:r>
          </a:p>
        </p:txBody>
      </p:sp>
    </p:spTree>
    <p:extLst>
      <p:ext uri="{BB962C8B-B14F-4D97-AF65-F5344CB8AC3E}">
        <p14:creationId xmlns:p14="http://schemas.microsoft.com/office/powerpoint/2010/main" val="43924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30652-F555-8442-808D-8C1BEB4D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10" y="5525298"/>
            <a:ext cx="7985759" cy="8688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Patient Mobile Implemented UI design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26AED8-AC92-5743-B7F0-B8B2CBB7330A}"/>
              </a:ext>
            </a:extLst>
          </p:cNvPr>
          <p:cNvGrpSpPr/>
          <p:nvPr/>
        </p:nvGrpSpPr>
        <p:grpSpPr>
          <a:xfrm>
            <a:off x="1873544" y="198528"/>
            <a:ext cx="8176399" cy="5495506"/>
            <a:chOff x="1435658" y="198528"/>
            <a:chExt cx="8176399" cy="5495506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50A15F3-0F5C-FE4B-B0F8-3048029E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5658" y="198528"/>
              <a:ext cx="2714198" cy="5495506"/>
            </a:xfrm>
            <a:prstGeom prst="rect">
              <a:avLst/>
            </a:prstGeom>
          </p:spPr>
        </p:pic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30079B9-4A84-0446-8216-A43D86019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6799" y="198528"/>
              <a:ext cx="2729162" cy="5495506"/>
            </a:xfrm>
            <a:prstGeom prst="rect">
              <a:avLst/>
            </a:prstGeom>
          </p:spPr>
        </p:pic>
        <p:pic>
          <p:nvPicPr>
            <p:cNvPr id="10" name="Picture 9" descr="A cell phone with a person's face on the screen&#10;&#10;Description automatically generated with medium confidence">
              <a:extLst>
                <a:ext uri="{FF2B5EF4-FFF2-40B4-BE49-F238E27FC236}">
                  <a16:creationId xmlns:a16="http://schemas.microsoft.com/office/drawing/2014/main" id="{188BFA5A-EBAA-304C-BBD4-FCEE5947E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2904" y="198528"/>
              <a:ext cx="2699153" cy="5495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21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C5F77-6417-E644-BAA9-1DF1DDF1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73231"/>
            <a:ext cx="3219127" cy="471153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Review of tools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9959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5FBE4-BC1A-F547-956E-6A62A6F7C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073231"/>
            <a:ext cx="6541841" cy="47115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Mobile User Interface</a:t>
            </a: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React.JS</a:t>
            </a:r>
            <a:r>
              <a:rPr lang="en-US" dirty="0">
                <a:solidFill>
                  <a:srgbClr val="FFFFFF"/>
                </a:solidFill>
              </a:rPr>
              <a:t> via Apache Cordova</a:t>
            </a:r>
          </a:p>
          <a:p>
            <a:r>
              <a:rPr lang="en-US" dirty="0">
                <a:solidFill>
                  <a:srgbClr val="FFFFFF"/>
                </a:solidFill>
              </a:rPr>
              <a:t>Security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Firebase Authentication</a:t>
            </a:r>
          </a:p>
          <a:p>
            <a:r>
              <a:rPr lang="en-US" dirty="0">
                <a:solidFill>
                  <a:srgbClr val="FFFFFF"/>
                </a:solidFill>
              </a:rPr>
              <a:t>Hardware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Firebase Hosting</a:t>
            </a:r>
          </a:p>
          <a:p>
            <a:r>
              <a:rPr lang="en-US" dirty="0">
                <a:solidFill>
                  <a:srgbClr val="FFFFFF"/>
                </a:solidFill>
              </a:rPr>
              <a:t>Database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Firebase Realtime Database</a:t>
            </a:r>
          </a:p>
        </p:txBody>
      </p:sp>
    </p:spTree>
    <p:extLst>
      <p:ext uri="{BB962C8B-B14F-4D97-AF65-F5344CB8AC3E}">
        <p14:creationId xmlns:p14="http://schemas.microsoft.com/office/powerpoint/2010/main" val="3288742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2A322-71AF-AB48-AC8D-3FF7C40E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BB1A7-0CF9-4A4F-B011-B736317CC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Firebase Emulator</a:t>
            </a:r>
          </a:p>
          <a:p>
            <a:r>
              <a:rPr lang="en-US">
                <a:solidFill>
                  <a:srgbClr val="FFFFFF"/>
                </a:solidFill>
              </a:rPr>
              <a:t>Jest Testing Framework</a:t>
            </a:r>
          </a:p>
          <a:p>
            <a:r>
              <a:rPr lang="en-US">
                <a:solidFill>
                  <a:srgbClr val="FFFFFF"/>
                </a:solidFill>
              </a:rPr>
              <a:t>React Testing Library</a:t>
            </a:r>
          </a:p>
          <a:p>
            <a:r>
              <a:rPr lang="en-US">
                <a:solidFill>
                  <a:srgbClr val="FFFFFF"/>
                </a:solidFill>
              </a:rPr>
              <a:t>CI with GitHub Actions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D09D611-D15C-D246-A875-A65CFF64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91" y="655266"/>
            <a:ext cx="5417711" cy="55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97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1EA2B-D58A-014E-AF44-6F241AEA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Perceived Challenges from fall quarter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F91A6D-2C23-4C2C-8F5A-5F572A9FF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306973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90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402441"/>
      </a:dk2>
      <a:lt2>
        <a:srgbClr val="E8E4E2"/>
      </a:lt2>
      <a:accent1>
        <a:srgbClr val="64AACD"/>
      </a:accent1>
      <a:accent2>
        <a:srgbClr val="6A83CF"/>
      </a:accent2>
      <a:accent3>
        <a:srgbClr val="9285D8"/>
      </a:accent3>
      <a:accent4>
        <a:srgbClr val="A56ACF"/>
      </a:accent4>
      <a:accent5>
        <a:srgbClr val="D785D8"/>
      </a:accent5>
      <a:accent6>
        <a:srgbClr val="CF6AA5"/>
      </a:accent6>
      <a:hlink>
        <a:srgbClr val="A8765E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265</Words>
  <Application>Microsoft Macintosh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Gill Sans MT</vt:lpstr>
      <vt:lpstr>Tw Cen MT</vt:lpstr>
      <vt:lpstr>Wingdings 2</vt:lpstr>
      <vt:lpstr>DividendVTI</vt:lpstr>
      <vt:lpstr>Patient Rewards App</vt:lpstr>
      <vt:lpstr>BackGround</vt:lpstr>
      <vt:lpstr>Project goals</vt:lpstr>
      <vt:lpstr>Patient Mobile Mock UI design</vt:lpstr>
      <vt:lpstr>Patient Mobile Implemented UI design</vt:lpstr>
      <vt:lpstr>Review of tools</vt:lpstr>
      <vt:lpstr>Testing</vt:lpstr>
      <vt:lpstr>Perceived Challenges from fall quarter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Rewards system</dc:title>
  <dc:creator>Luke Irvine</dc:creator>
  <cp:lastModifiedBy>Luke Irvine</cp:lastModifiedBy>
  <cp:revision>5</cp:revision>
  <dcterms:created xsi:type="dcterms:W3CDTF">2020-11-23T11:54:07Z</dcterms:created>
  <dcterms:modified xsi:type="dcterms:W3CDTF">2021-06-09T17:05:22Z</dcterms:modified>
</cp:coreProperties>
</file>